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B3F"/>
    <a:srgbClr val="AFB9B3"/>
    <a:srgbClr val="5E6B63"/>
    <a:srgbClr val="7FAE8A"/>
    <a:srgbClr val="F6F2EA"/>
    <a:srgbClr val="8C2D2D"/>
    <a:srgbClr val="2B5B28"/>
    <a:srgbClr val="55880B"/>
    <a:srgbClr val="6F9C21"/>
    <a:srgbClr val="598D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144" y="8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75B923-AA2E-4D07-83B7-B364F82767C1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DF9ED9-92AB-4CBE-9148-1D52DB131BE5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0529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F9ED9-92AB-4CBE-9148-1D52DB131BE5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6872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4C444-B3C4-07F6-B692-E2B1F6EF9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B404C3-2E22-4BF6-3B58-4169E1CD25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EBA2FA-B26E-4EFC-287F-856DDD98EB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44B81-0657-0D14-F5AC-B692972A9D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DF9ED9-92AB-4CBE-9148-1D52DB131BE5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6600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7E0D2-745F-CE5F-6F66-F8BADA511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C0B561-BB91-F673-FBAC-4C06C03AF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45325-00B7-84A2-5151-F0B5291BC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1D3D9-6884-2036-52A8-8F77DEC5C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08D6-D1F8-B9A9-79AC-3A280488D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9062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E9C6A-416D-F7D6-6928-CAD6E12BF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7C6668-82EE-A2E9-D71C-59918F6B6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57BA2-9235-897E-0492-71C249FD1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34EFB-890D-6AEA-D439-6507334B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4AB40-180C-98F4-54D3-0017139AC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03774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64C08C-9222-8C5D-BAB4-7A0544A45C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D3FFA5-5D4C-427B-B745-205D0693DF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BD4F0-CB11-EAFC-0108-13964419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CD069-BD6F-AA0B-A86A-1CE675C95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B8F25-12A8-7E6B-5DC5-5A3B7B5B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5986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581E8-5443-D2A8-AAFA-67C6C857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20F0C-5831-3215-B177-0A3BDED9E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312B1-2A42-F298-18B4-B4C35C43F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246F2-B9BE-99A0-5DFD-97545C47B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6B305-3FE2-4007-1AE8-9D6F6CF63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5837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0BC8F-C02E-162B-F590-307CBAD29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FC4D30-0B24-D182-3C8D-E087FC87F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14F50-D5A0-C2EE-D4FF-7D9AE03CD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2CB9D-C323-791E-7B6E-16B2D103D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BACF5-D4B2-7C58-E6D9-98C25D82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6847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1ADA8-54F7-9F27-1319-E6B4699AB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9384F-0ED6-189B-E244-2BADFEE14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2B6820-AC92-8510-2DC8-F1FE6B169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267C7-88B0-B6EE-AFD9-1ACE4199F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A710B-3D02-0D85-A314-EAD20C23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709616-4051-7F4B-EA51-3A038D377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299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6D33C-4B00-0284-1DFA-DA8E89F97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400109-960C-1F7F-64F6-27C1F1B5F0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E15C6-7DEE-D37A-0893-2E3199AE0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C0A160-1CBA-ECF3-5F0E-AC17EA2EDD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45B3F8-5513-FF6F-AC7B-A7967F587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AA8FBC-6DCA-0352-4C4C-2AB5ADE64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87F2B0-3C76-491C-E554-17A995072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9BBB64-F44B-4D54-7667-9DCEE0108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1770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8B1C2-D300-056A-3867-9885FE664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355475-AA74-2839-1AE2-07C1A119B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3A8A66-BBCB-1B21-DBCF-A1C05A7AA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F7E64-600E-505A-943C-8859A2557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4582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ED44DB-918F-1537-E148-9877449C6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93CFC-20C7-6504-81DF-51552D5D0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E68F9C-A43B-E3B7-0700-0C11F370E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7737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5DD27-74E6-9776-9181-9273ED893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875A6-6A6B-BFE6-A7C2-A67703626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C788C6-57D7-1994-7C13-B07EF180A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FEF60-F3BB-0AB1-B449-6B2C5CF09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2E0500-0AB3-74CA-AD96-1BFCE56F2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3F09DB-C7AF-D971-48EC-A0FBDFBF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11891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4F060-BC17-3136-CCB6-E38407685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C633FD-9728-BEAD-3C8F-F61D00F0B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53B64B-E7FA-8CBE-48C5-150AD2621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1D8F8-C7FA-E0EA-EF15-961BD2BA0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3DD829-98D4-8818-5C31-E38820B9F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64844-4619-6962-354B-62E137E26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1021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F1BA85-C5F3-15BE-49ED-9ED958E02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E362D-AE1F-D56A-1123-E1F89276D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3838C-56D9-93EF-BF63-08442837F4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DDF4A5-9BA7-4985-B94E-D74D2698D12E}" type="datetimeFigureOut">
              <a:rPr lang="es-MX" smtClean="0"/>
              <a:t>04/01/2026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31447-81E8-F654-F133-99D0CE3D2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1462E-4737-DC0C-91B9-E17F2DBBB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54C983-20B8-47BA-815E-7F52DC9989D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3190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MX" noProof="0" dirty="0"/>
          </a:p>
        </p:txBody>
      </p:sp>
      <p:pic>
        <p:nvPicPr>
          <p:cNvPr id="5" name="Picture 4" descr="A logo with a lemon and water&#10;&#10;Description automatically generated">
            <a:extLst>
              <a:ext uri="{FF2B5EF4-FFF2-40B4-BE49-F238E27FC236}">
                <a16:creationId xmlns:a16="http://schemas.microsoft.com/office/drawing/2014/main" id="{F014672E-8AC0-7FF2-A65D-FEC4DC841B9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" r="950"/>
          <a:stretch>
            <a:fillRect/>
          </a:stretch>
        </p:blipFill>
        <p:spPr>
          <a:xfrm>
            <a:off x="3407831" y="557191"/>
            <a:ext cx="5668684" cy="57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41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fruit in drops&#10;&#10;Description automatically generated">
            <a:extLst>
              <a:ext uri="{FF2B5EF4-FFF2-40B4-BE49-F238E27FC236}">
                <a16:creationId xmlns:a16="http://schemas.microsoft.com/office/drawing/2014/main" id="{EAD14174-9711-00C1-7786-1146BDE290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05" t="50139" r="17639" b="18194"/>
          <a:stretch/>
        </p:blipFill>
        <p:spPr>
          <a:xfrm>
            <a:off x="3619499" y="4533899"/>
            <a:ext cx="4324351" cy="2171701"/>
          </a:xfrm>
          <a:prstGeom prst="rect">
            <a:avLst/>
          </a:prstGeom>
        </p:spPr>
      </p:pic>
      <p:pic>
        <p:nvPicPr>
          <p:cNvPr id="7" name="Picture 6" descr="A group of fruit in drops&#10;&#10;Description automatically generated">
            <a:extLst>
              <a:ext uri="{FF2B5EF4-FFF2-40B4-BE49-F238E27FC236}">
                <a16:creationId xmlns:a16="http://schemas.microsoft.com/office/drawing/2014/main" id="{375C773B-9EF0-3685-51DA-89A201B1F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387" b="48047" l="51563" r="71094">
                        <a14:foregroundMark x1="61523" y1="48047" x2="61523" y2="48047"/>
                        <a14:foregroundMark x1="70313" y1="40527" x2="70313" y2="40527"/>
                        <a14:foregroundMark x1="52539" y1="38379" x2="52539" y2="38379"/>
                        <a14:foregroundMark x1="51563" y1="38574" x2="51563" y2="38574"/>
                        <a14:foregroundMark x1="61426" y1="21484" x2="61426" y2="21484"/>
                        <a14:foregroundMark x1="71094" y1="39063" x2="71094" y2="39063"/>
                      </a14:backgroundRemoval>
                    </a14:imgEffect>
                  </a14:imgLayer>
                </a14:imgProps>
              </a:ext>
            </a:extLst>
          </a:blip>
          <a:srcRect l="50833" t="19861" r="28056" b="51250"/>
          <a:stretch/>
        </p:blipFill>
        <p:spPr>
          <a:xfrm>
            <a:off x="5057774" y="2552698"/>
            <a:ext cx="1447800" cy="1981201"/>
          </a:xfrm>
          <a:prstGeom prst="rect">
            <a:avLst/>
          </a:prstGeom>
        </p:spPr>
      </p:pic>
      <p:pic>
        <p:nvPicPr>
          <p:cNvPr id="8" name="Picture 7" descr="A group of fruit in drops&#10;&#10;Description automatically generated">
            <a:extLst>
              <a:ext uri="{FF2B5EF4-FFF2-40B4-BE49-F238E27FC236}">
                <a16:creationId xmlns:a16="http://schemas.microsoft.com/office/drawing/2014/main" id="{E9E327A8-568F-3AB3-848C-E4CE2839B7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484" b="48145" l="6641" r="25879">
                        <a14:foregroundMark x1="17969" y1="46680" x2="14746" y2="47266"/>
                        <a14:foregroundMark x1="15625" y1="48242" x2="17285" y2="47754"/>
                        <a14:foregroundMark x1="24512" y1="36230" x2="25195" y2="43164"/>
                        <a14:foregroundMark x1="6641" y1="40430" x2="6641" y2="40430"/>
                        <a14:foregroundMark x1="6641" y1="40430" x2="7031" y2="38867"/>
                        <a14:foregroundMark x1="25879" y1="38574" x2="25879" y2="38574"/>
                        <a14:foregroundMark x1="15918" y1="21484" x2="15918" y2="21484"/>
                      </a14:backgroundRemoval>
                    </a14:imgEffect>
                  </a14:imgLayer>
                </a14:imgProps>
              </a:ext>
            </a:extLst>
          </a:blip>
          <a:srcRect l="4722" t="19028" r="72917" b="50278"/>
          <a:stretch/>
        </p:blipFill>
        <p:spPr>
          <a:xfrm flipV="1">
            <a:off x="5014911" y="285748"/>
            <a:ext cx="1533525" cy="2105025"/>
          </a:xfrm>
          <a:prstGeom prst="rect">
            <a:avLst/>
          </a:prstGeom>
        </p:spPr>
      </p:pic>
      <p:pic>
        <p:nvPicPr>
          <p:cNvPr id="9" name="Picture 8" descr="A group of fruit in drops&#10;&#10;Description automatically generated">
            <a:extLst>
              <a:ext uri="{FF2B5EF4-FFF2-40B4-BE49-F238E27FC236}">
                <a16:creationId xmlns:a16="http://schemas.microsoft.com/office/drawing/2014/main" id="{4297B079-B4BC-958D-8D0C-26CB6522AC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801" b="48633" l="29004" r="47754">
                        <a14:foregroundMark x1="29883" y1="37109" x2="29883" y2="37109"/>
                        <a14:foregroundMark x1="37598" y1="47949" x2="37598" y2="47949"/>
                        <a14:foregroundMark x1="47754" y1="37891" x2="47754" y2="37891"/>
                        <a14:foregroundMark x1="38574" y1="48730" x2="38574" y2="48730"/>
                        <a14:foregroundMark x1="29004" y1="38379" x2="29004" y2="38379"/>
                        <a14:foregroundMark x1="38379" y1="22363" x2="38379" y2="22363"/>
                        <a14:foregroundMark x1="38379" y1="20801" x2="38379" y2="20801"/>
                        <a14:foregroundMark x1="35254" y1="33984" x2="35449" y2="28320"/>
                        <a14:foregroundMark x1="35938" y1="31836" x2="35938" y2="31836"/>
                        <a14:foregroundMark x1="35938" y1="32813" x2="35938" y2="32324"/>
                      </a14:backgroundRemoval>
                    </a14:imgEffect>
                  </a14:imgLayer>
                </a14:imgProps>
              </a:ext>
            </a:extLst>
          </a:blip>
          <a:srcRect l="28194" t="20000" r="50695" b="50000"/>
          <a:stretch/>
        </p:blipFill>
        <p:spPr>
          <a:xfrm rot="5400000">
            <a:off x="3943348" y="1362074"/>
            <a:ext cx="1447800" cy="2057400"/>
          </a:xfrm>
          <a:prstGeom prst="rect">
            <a:avLst/>
          </a:prstGeom>
        </p:spPr>
      </p:pic>
      <p:pic>
        <p:nvPicPr>
          <p:cNvPr id="10" name="Picture 9" descr="A group of fruit in drops&#10;&#10;Description automatically generated">
            <a:extLst>
              <a:ext uri="{FF2B5EF4-FFF2-40B4-BE49-F238E27FC236}">
                <a16:creationId xmlns:a16="http://schemas.microsoft.com/office/drawing/2014/main" id="{F94BAAA5-2054-11B2-719C-0199B70DC8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094" b="48145" l="74512" r="93555">
                        <a14:foregroundMark x1="80664" y1="46289" x2="89063" y2="44141"/>
                        <a14:foregroundMark x1="89063" y1="44141" x2="89063" y2="44043"/>
                        <a14:foregroundMark x1="93652" y1="38086" x2="93652" y2="38086"/>
                        <a14:foregroundMark x1="84277" y1="48145" x2="84277" y2="48145"/>
                        <a14:foregroundMark x1="74609" y1="38184" x2="74609" y2="38184"/>
                        <a14:foregroundMark x1="83887" y1="22461" x2="83887" y2="22461"/>
                        <a14:foregroundMark x1="83887" y1="21094" x2="83887" y2="21094"/>
                      </a14:backgroundRemoval>
                    </a14:imgEffect>
                  </a14:imgLayer>
                </a14:imgProps>
              </a:ext>
            </a:extLst>
          </a:blip>
          <a:srcRect l="73194" t="20414" r="5695" b="50696"/>
          <a:stretch/>
        </p:blipFill>
        <p:spPr>
          <a:xfrm rot="16200000">
            <a:off x="6210299" y="1400172"/>
            <a:ext cx="1447801" cy="1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27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3F3CF-1A45-AA8E-ED25-CBBB5EC93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fruit in drops&#10;&#10;Description automatically generated">
            <a:extLst>
              <a:ext uri="{FF2B5EF4-FFF2-40B4-BE49-F238E27FC236}">
                <a16:creationId xmlns:a16="http://schemas.microsoft.com/office/drawing/2014/main" id="{AB00B553-DB8D-C26C-7C09-85B0470071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305" t="50139" r="17639" b="18194"/>
          <a:stretch/>
        </p:blipFill>
        <p:spPr>
          <a:xfrm>
            <a:off x="3619499" y="4533899"/>
            <a:ext cx="4324351" cy="2171701"/>
          </a:xfrm>
          <a:prstGeom prst="rect">
            <a:avLst/>
          </a:prstGeom>
        </p:spPr>
      </p:pic>
      <p:pic>
        <p:nvPicPr>
          <p:cNvPr id="7" name="Picture 6" descr="A group of fruit in drops&#10;&#10;Description automatically generated">
            <a:extLst>
              <a:ext uri="{FF2B5EF4-FFF2-40B4-BE49-F238E27FC236}">
                <a16:creationId xmlns:a16="http://schemas.microsoft.com/office/drawing/2014/main" id="{9D79FC35-5175-1645-F196-79BA0D22D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387" b="48047" l="51563" r="71094">
                        <a14:foregroundMark x1="61523" y1="48047" x2="61523" y2="48047"/>
                        <a14:foregroundMark x1="70313" y1="40527" x2="70313" y2="40527"/>
                        <a14:foregroundMark x1="52539" y1="38379" x2="52539" y2="38379"/>
                        <a14:foregroundMark x1="51563" y1="38574" x2="51563" y2="38574"/>
                        <a14:foregroundMark x1="61426" y1="21484" x2="61426" y2="21484"/>
                        <a14:foregroundMark x1="71094" y1="39063" x2="71094" y2="39063"/>
                      </a14:backgroundRemoval>
                    </a14:imgEffect>
                  </a14:imgLayer>
                </a14:imgProps>
              </a:ext>
            </a:extLst>
          </a:blip>
          <a:srcRect l="50833" t="19861" r="28056" b="51250"/>
          <a:stretch/>
        </p:blipFill>
        <p:spPr>
          <a:xfrm rot="20049939">
            <a:off x="5372100" y="2563253"/>
            <a:ext cx="1447800" cy="1981201"/>
          </a:xfrm>
          <a:prstGeom prst="rect">
            <a:avLst/>
          </a:prstGeom>
        </p:spPr>
      </p:pic>
      <p:pic>
        <p:nvPicPr>
          <p:cNvPr id="8" name="Picture 7" descr="A group of fruit in drops&#10;&#10;Description automatically generated">
            <a:extLst>
              <a:ext uri="{FF2B5EF4-FFF2-40B4-BE49-F238E27FC236}">
                <a16:creationId xmlns:a16="http://schemas.microsoft.com/office/drawing/2014/main" id="{6553DC28-60D8-B9A2-8CC0-AA9A99983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484" b="48145" l="6641" r="25879">
                        <a14:foregroundMark x1="17969" y1="46680" x2="14746" y2="47266"/>
                        <a14:foregroundMark x1="15625" y1="48242" x2="17285" y2="47754"/>
                        <a14:foregroundMark x1="24512" y1="36230" x2="25195" y2="43164"/>
                        <a14:foregroundMark x1="6641" y1="40430" x2="6641" y2="40430"/>
                        <a14:foregroundMark x1="6641" y1="40430" x2="7031" y2="38867"/>
                        <a14:foregroundMark x1="25879" y1="38574" x2="25879" y2="38574"/>
                        <a14:foregroundMark x1="15918" y1="21484" x2="15918" y2="21484"/>
                      </a14:backgroundRemoval>
                    </a14:imgEffect>
                  </a14:imgLayer>
                </a14:imgProps>
              </a:ext>
            </a:extLst>
          </a:blip>
          <a:srcRect l="4722" t="19028" r="72917" b="50278"/>
          <a:stretch/>
        </p:blipFill>
        <p:spPr>
          <a:xfrm rot="13286797" flipV="1">
            <a:off x="4383238" y="2376488"/>
            <a:ext cx="1533525" cy="2105025"/>
          </a:xfrm>
          <a:prstGeom prst="rect">
            <a:avLst/>
          </a:prstGeom>
        </p:spPr>
      </p:pic>
      <p:pic>
        <p:nvPicPr>
          <p:cNvPr id="9" name="Picture 8" descr="A group of fruit in drops&#10;&#10;Description automatically generated">
            <a:extLst>
              <a:ext uri="{FF2B5EF4-FFF2-40B4-BE49-F238E27FC236}">
                <a16:creationId xmlns:a16="http://schemas.microsoft.com/office/drawing/2014/main" id="{3C33EB35-E967-A1CA-12AF-C5E9D40AFF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0801" b="48633" l="29004" r="47754">
                        <a14:foregroundMark x1="29883" y1="37109" x2="29883" y2="37109"/>
                        <a14:foregroundMark x1="37598" y1="47949" x2="37598" y2="47949"/>
                        <a14:foregroundMark x1="47754" y1="37891" x2="47754" y2="37891"/>
                        <a14:foregroundMark x1="38574" y1="48730" x2="38574" y2="48730"/>
                        <a14:foregroundMark x1="29004" y1="38379" x2="29004" y2="38379"/>
                        <a14:foregroundMark x1="38379" y1="22363" x2="38379" y2="22363"/>
                        <a14:foregroundMark x1="38379" y1="20801" x2="38379" y2="20801"/>
                        <a14:foregroundMark x1="35254" y1="33984" x2="35449" y2="28320"/>
                        <a14:foregroundMark x1="35938" y1="31836" x2="35938" y2="31836"/>
                        <a14:foregroundMark x1="35938" y1="32813" x2="35938" y2="32324"/>
                      </a14:backgroundRemoval>
                    </a14:imgEffect>
                  </a14:imgLayer>
                </a14:imgProps>
              </a:ext>
            </a:extLst>
          </a:blip>
          <a:srcRect l="28194" t="20000" r="50695" b="50000"/>
          <a:stretch/>
        </p:blipFill>
        <p:spPr>
          <a:xfrm rot="4819066">
            <a:off x="4110354" y="1855543"/>
            <a:ext cx="1447800" cy="2057400"/>
          </a:xfrm>
          <a:prstGeom prst="rect">
            <a:avLst/>
          </a:prstGeom>
        </p:spPr>
      </p:pic>
      <p:pic>
        <p:nvPicPr>
          <p:cNvPr id="10" name="Picture 9" descr="A group of fruit in drops&#10;&#10;Description automatically generated">
            <a:extLst>
              <a:ext uri="{FF2B5EF4-FFF2-40B4-BE49-F238E27FC236}">
                <a16:creationId xmlns:a16="http://schemas.microsoft.com/office/drawing/2014/main" id="{04F6CD65-601D-0E4B-8902-02BF6EAC77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094" b="48145" l="74512" r="93555">
                        <a14:foregroundMark x1="80664" y1="46289" x2="89063" y2="44141"/>
                        <a14:foregroundMark x1="89063" y1="44141" x2="89063" y2="44043"/>
                        <a14:foregroundMark x1="93652" y1="38086" x2="93652" y2="38086"/>
                        <a14:foregroundMark x1="84277" y1="48145" x2="84277" y2="48145"/>
                        <a14:foregroundMark x1="74609" y1="38184" x2="74609" y2="38184"/>
                        <a14:foregroundMark x1="83887" y1="22461" x2="83887" y2="22461"/>
                        <a14:foregroundMark x1="83887" y1="21094" x2="83887" y2="21094"/>
                      </a14:backgroundRemoval>
                    </a14:imgEffect>
                  </a14:imgLayer>
                </a14:imgProps>
              </a:ext>
            </a:extLst>
          </a:blip>
          <a:srcRect l="73194" t="20414" r="5695" b="50696"/>
          <a:stretch/>
        </p:blipFill>
        <p:spPr>
          <a:xfrm rot="16910583">
            <a:off x="5905499" y="1893643"/>
            <a:ext cx="1447801" cy="198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29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fruit in drops&#10;&#10;Description automatically generated">
            <a:extLst>
              <a:ext uri="{FF2B5EF4-FFF2-40B4-BE49-F238E27FC236}">
                <a16:creationId xmlns:a16="http://schemas.microsoft.com/office/drawing/2014/main" id="{F17B93E6-931A-C17C-818D-F7AB1B6FF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382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675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MX" noProof="0" dirty="0"/>
          </a:p>
        </p:txBody>
      </p:sp>
      <p:pic>
        <p:nvPicPr>
          <p:cNvPr id="6" name="Picture 5" descr="A white rectangular frame with a swirly border&#10;&#10;Description automatically generated">
            <a:extLst>
              <a:ext uri="{FF2B5EF4-FFF2-40B4-BE49-F238E27FC236}">
                <a16:creationId xmlns:a16="http://schemas.microsoft.com/office/drawing/2014/main" id="{06079013-E7CB-C63D-0350-331E8338E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3" name="Picture 12" descr="A logo with a lemon and water drop&#10;&#10;Description automatically generated with medium confidence">
            <a:extLst>
              <a:ext uri="{FF2B5EF4-FFF2-40B4-BE49-F238E27FC236}">
                <a16:creationId xmlns:a16="http://schemas.microsoft.com/office/drawing/2014/main" id="{F67B9A9D-E6DA-265C-6791-D9B74D1002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75" t="17778" r="17291" b="24166"/>
          <a:stretch/>
        </p:blipFill>
        <p:spPr>
          <a:xfrm>
            <a:off x="1981200" y="295275"/>
            <a:ext cx="3009900" cy="3981450"/>
          </a:xfrm>
          <a:prstGeom prst="rect">
            <a:avLst/>
          </a:prstGeom>
        </p:spPr>
      </p:pic>
      <p:pic>
        <p:nvPicPr>
          <p:cNvPr id="15" name="Picture 14" descr="A green and white logo with a lime in the middle&#10;&#10;Description automatically generated">
            <a:extLst>
              <a:ext uri="{FF2B5EF4-FFF2-40B4-BE49-F238E27FC236}">
                <a16:creationId xmlns:a16="http://schemas.microsoft.com/office/drawing/2014/main" id="{7D2FBB39-9CE2-8D5C-558E-E8F387F67E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92" t="7619" r="33023" b="45396"/>
          <a:stretch/>
        </p:blipFill>
        <p:spPr>
          <a:xfrm>
            <a:off x="5413829" y="522514"/>
            <a:ext cx="2351314" cy="322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19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AED156-E09C-2DBE-2C79-4D7E9B4505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63114C3-48F2-5C20-0AD9-F770E8D0F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MX" noProof="0" dirty="0"/>
          </a:p>
        </p:txBody>
      </p:sp>
      <p:pic>
        <p:nvPicPr>
          <p:cNvPr id="6" name="Picture 5" descr="A white rectangular frame with a swirly border&#10;&#10;Description automatically generated">
            <a:extLst>
              <a:ext uri="{FF2B5EF4-FFF2-40B4-BE49-F238E27FC236}">
                <a16:creationId xmlns:a16="http://schemas.microsoft.com/office/drawing/2014/main" id="{A67919F8-E644-D56D-E1A5-F35E84CECED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</p:pic>
      <p:pic>
        <p:nvPicPr>
          <p:cNvPr id="15" name="Picture 14" descr="A green and white logo with a lime in the middle&#10;&#10;Description automatically generated">
            <a:extLst>
              <a:ext uri="{FF2B5EF4-FFF2-40B4-BE49-F238E27FC236}">
                <a16:creationId xmlns:a16="http://schemas.microsoft.com/office/drawing/2014/main" id="{8B21F34B-1B06-5CEF-E4CD-F206649305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936" y="0"/>
            <a:ext cx="4016041" cy="401604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498FC20-E2DE-A4D8-880F-79F4613D0FCD}"/>
              </a:ext>
            </a:extLst>
          </p:cNvPr>
          <p:cNvGrpSpPr/>
          <p:nvPr/>
        </p:nvGrpSpPr>
        <p:grpSpPr>
          <a:xfrm>
            <a:off x="1308936" y="3675853"/>
            <a:ext cx="4305055" cy="307777"/>
            <a:chOff x="1308936" y="3750284"/>
            <a:chExt cx="4305055" cy="307777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B239283E-C4F8-5DC0-C6B2-CD617509D672}"/>
                </a:ext>
              </a:extLst>
            </p:cNvPr>
            <p:cNvSpPr/>
            <p:nvPr/>
          </p:nvSpPr>
          <p:spPr>
            <a:xfrm>
              <a:off x="1823408" y="3750284"/>
              <a:ext cx="3155031" cy="30777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s-MX" sz="1400" b="1" spc="300" noProof="0" dirty="0">
                  <a:ln w="0"/>
                  <a:solidFill>
                    <a:srgbClr val="2E6B3F"/>
                  </a:solidFill>
                  <a:latin typeface="Garamond" panose="02020404030301010803" pitchFamily="18" charset="0"/>
                </a:rPr>
                <a:t>¿QUE ESTÁS BEBIENDO?</a:t>
              </a:r>
              <a:endParaRPr lang="es-MX" sz="1400" b="1" cap="none" spc="300" noProof="0" dirty="0">
                <a:ln w="0"/>
                <a:solidFill>
                  <a:srgbClr val="2E6B3F"/>
                </a:solidFill>
                <a:effectLst/>
                <a:latin typeface="Garamond" panose="02020404030301010803" pitchFamily="18" charset="0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0F6EF4DB-6C29-BC99-4965-960B2321E1E0}"/>
                </a:ext>
              </a:extLst>
            </p:cNvPr>
            <p:cNvCxnSpPr>
              <a:cxnSpLocks/>
            </p:cNvCxnSpPr>
            <p:nvPr/>
          </p:nvCxnSpPr>
          <p:spPr>
            <a:xfrm>
              <a:off x="1308936" y="3913632"/>
              <a:ext cx="515175" cy="0"/>
            </a:xfrm>
            <a:prstGeom prst="line">
              <a:avLst/>
            </a:prstGeom>
            <a:ln w="3175">
              <a:solidFill>
                <a:srgbClr val="AFB9B3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ED315967-11F7-8F7C-8F25-CD69A07DD399}"/>
                </a:ext>
              </a:extLst>
            </p:cNvPr>
            <p:cNvCxnSpPr>
              <a:cxnSpLocks/>
            </p:cNvCxnSpPr>
            <p:nvPr/>
          </p:nvCxnSpPr>
          <p:spPr>
            <a:xfrm>
              <a:off x="4968474" y="3913632"/>
              <a:ext cx="645517" cy="0"/>
            </a:xfrm>
            <a:prstGeom prst="line">
              <a:avLst/>
            </a:prstGeom>
            <a:ln w="3175">
              <a:solidFill>
                <a:srgbClr val="AFB9B3"/>
              </a:solidFill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EAFBF7A-5181-2996-4F91-2FDC5D590E81}"/>
              </a:ext>
            </a:extLst>
          </p:cNvPr>
          <p:cNvSpPr txBox="1"/>
          <p:nvPr/>
        </p:nvSpPr>
        <p:spPr>
          <a:xfrm>
            <a:off x="5899194" y="5453218"/>
            <a:ext cx="3181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000" noProof="0" dirty="0">
                <a:solidFill>
                  <a:srgbClr val="5E6B63"/>
                </a:solidFill>
                <a:latin typeface="Georgia" panose="02040502050405020303" pitchFamily="18" charset="0"/>
              </a:rPr>
              <a:t>Un jugo artesanal elaborado en casa con frutas y vegetales reales. Sin azúcar refinada, sin conservadores, sin procesos industriales.</a:t>
            </a:r>
            <a:endParaRPr lang="es-MX" sz="1000" noProof="0" dirty="0">
              <a:solidFill>
                <a:srgbClr val="5E6B63"/>
              </a:solidFill>
              <a:latin typeface="Georgia" panose="02040502050405020303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426166A-D3B0-B29D-618F-5DE1E5FD208A}"/>
              </a:ext>
            </a:extLst>
          </p:cNvPr>
          <p:cNvSpPr txBox="1"/>
          <p:nvPr/>
        </p:nvSpPr>
        <p:spPr>
          <a:xfrm>
            <a:off x="1567551" y="4043733"/>
            <a:ext cx="366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spc="300" noProof="0" dirty="0">
                <a:solidFill>
                  <a:srgbClr val="8C2D2D"/>
                </a:solidFill>
                <a:latin typeface="Garamond" panose="02020404030301010803" pitchFamily="18" charset="0"/>
              </a:rPr>
              <a:t>REDENCIÓN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7797B3-FE27-1ECE-D026-186496D8C9D8}"/>
              </a:ext>
            </a:extLst>
          </p:cNvPr>
          <p:cNvSpPr/>
          <p:nvPr/>
        </p:nvSpPr>
        <p:spPr>
          <a:xfrm>
            <a:off x="1449233" y="4506239"/>
            <a:ext cx="382829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12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Jugo natural de naranja, zanahoria, betabel y jengibre</a:t>
            </a:r>
            <a:endParaRPr lang="es-MX" sz="1200" b="0" cap="none" spc="0" noProof="0" dirty="0">
              <a:ln w="0"/>
              <a:solidFill>
                <a:srgbClr val="5E6B63"/>
              </a:solidFill>
              <a:effectLst/>
              <a:latin typeface="Georgia" panose="02040502050405020303" pitchFamily="18" charset="0"/>
            </a:endParaRPr>
          </a:p>
        </p:txBody>
      </p:sp>
      <p:pic>
        <p:nvPicPr>
          <p:cNvPr id="19" name="Picture 18" descr="A group of vegetables with leaves and oranges&#10;&#10;Description automatically generated">
            <a:extLst>
              <a:ext uri="{FF2B5EF4-FFF2-40B4-BE49-F238E27FC236}">
                <a16:creationId xmlns:a16="http://schemas.microsoft.com/office/drawing/2014/main" id="{5B580E1B-F7A7-E623-5D43-B3AE73146D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89" t="15829" r="3321" b="12606"/>
          <a:stretch/>
        </p:blipFill>
        <p:spPr>
          <a:xfrm>
            <a:off x="7125628" y="1205515"/>
            <a:ext cx="3264196" cy="207672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646721C-8FBD-2E71-B6F2-4AA39425E516}"/>
              </a:ext>
            </a:extLst>
          </p:cNvPr>
          <p:cNvSpPr/>
          <p:nvPr/>
        </p:nvSpPr>
        <p:spPr>
          <a:xfrm>
            <a:off x="6005365" y="3668466"/>
            <a:ext cx="208422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MX" sz="1400" b="1" spc="300" noProof="0" dirty="0">
                <a:ln w="0"/>
                <a:solidFill>
                  <a:srgbClr val="2E6B3F"/>
                </a:solidFill>
                <a:latin typeface="Garamond" panose="02020404030301010803" pitchFamily="18" charset="0"/>
              </a:rPr>
              <a:t>INGREDIENTES</a:t>
            </a:r>
            <a:endParaRPr lang="es-MX" sz="1400" b="1" cap="none" spc="300" noProof="0" dirty="0">
              <a:ln w="0"/>
              <a:solidFill>
                <a:srgbClr val="2E6B3F"/>
              </a:solidFill>
              <a:effectLst/>
              <a:latin typeface="Garamond" panose="02020404030301010803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0CBBAA-E6C5-A7D7-EF36-5E3013014160}"/>
              </a:ext>
            </a:extLst>
          </p:cNvPr>
          <p:cNvCxnSpPr>
            <a:cxnSpLocks/>
          </p:cNvCxnSpPr>
          <p:nvPr/>
        </p:nvCxnSpPr>
        <p:spPr>
          <a:xfrm>
            <a:off x="5865140" y="4043733"/>
            <a:ext cx="0" cy="1004707"/>
          </a:xfrm>
          <a:prstGeom prst="line">
            <a:avLst/>
          </a:prstGeom>
          <a:ln w="3175">
            <a:solidFill>
              <a:srgbClr val="AFB9B3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F29FE92E-FFC2-C578-D705-AFCFAC8F96FB}"/>
              </a:ext>
            </a:extLst>
          </p:cNvPr>
          <p:cNvSpPr/>
          <p:nvPr/>
        </p:nvSpPr>
        <p:spPr>
          <a:xfrm>
            <a:off x="5979037" y="4016041"/>
            <a:ext cx="3021981" cy="9876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N</a:t>
            </a:r>
            <a:r>
              <a:rPr lang="es-MX" sz="1000" b="1" noProof="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aranja</a:t>
            </a:r>
            <a:r>
              <a:rPr lang="es-MX" sz="1000" noProof="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: Vitamina C y antioxidantes.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noProof="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Zanahoria: </a:t>
            </a:r>
            <a:r>
              <a:rPr lang="es-MX" sz="1000" noProof="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Betacarotenos y vitamina A.</a:t>
            </a:r>
            <a:endParaRPr lang="es-MX" sz="1000" dirty="0">
              <a:ln w="0"/>
              <a:solidFill>
                <a:srgbClr val="5E6B63"/>
              </a:solidFill>
              <a:latin typeface="Georgia" panose="02040502050405020303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Betabel</a:t>
            </a:r>
            <a:r>
              <a:rPr lang="es-MX" sz="1000" b="1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: </a:t>
            </a:r>
            <a:r>
              <a:rPr lang="es-MX" sz="100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Antioxidantes y nitratos naturales.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Jengibre</a:t>
            </a:r>
            <a:r>
              <a:rPr lang="es-MX" sz="1000" b="1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: </a:t>
            </a:r>
            <a:r>
              <a:rPr lang="es-MX" sz="100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Apoyo digestivo y antiinflamatorio.</a:t>
            </a:r>
            <a:endParaRPr lang="es-MX" sz="1000" b="0" cap="none" spc="0" noProof="0" dirty="0">
              <a:ln w="0"/>
              <a:solidFill>
                <a:srgbClr val="5E6B63"/>
              </a:solidFill>
              <a:effectLst/>
              <a:latin typeface="Georgia" panose="02040502050405020303" pitchFamily="18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E705CF6-60B5-C5A7-1413-62103801253A}"/>
              </a:ext>
            </a:extLst>
          </p:cNvPr>
          <p:cNvSpPr txBox="1"/>
          <p:nvPr/>
        </p:nvSpPr>
        <p:spPr>
          <a:xfrm>
            <a:off x="6230312" y="732150"/>
            <a:ext cx="5054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1200" b="1" noProof="0" dirty="0">
                <a:solidFill>
                  <a:srgbClr val="5E6B63"/>
                </a:solidFill>
                <a:latin typeface="Georgia" panose="02040502050405020303" pitchFamily="18" charset="0"/>
              </a:rPr>
              <a:t>Casa</a:t>
            </a:r>
            <a:r>
              <a:rPr lang="es-MX" sz="1200" noProof="0" dirty="0">
                <a:solidFill>
                  <a:srgbClr val="5E6B63"/>
                </a:solidFill>
                <a:latin typeface="Georgia" panose="02040502050405020303" pitchFamily="18" charset="0"/>
              </a:rPr>
              <a:t> </a:t>
            </a:r>
            <a:r>
              <a:rPr lang="es-MX" sz="1200" b="1" noProof="0" dirty="0">
                <a:solidFill>
                  <a:srgbClr val="5E6B63"/>
                </a:solidFill>
                <a:latin typeface="Georgia" panose="02040502050405020303" pitchFamily="18" charset="0"/>
              </a:rPr>
              <a:t>DI’  MARE </a:t>
            </a:r>
            <a:r>
              <a:rPr lang="es-ES" sz="1200" noProof="0" dirty="0">
                <a:solidFill>
                  <a:srgbClr val="5E6B63"/>
                </a:solidFill>
                <a:latin typeface="Georgia" panose="02040502050405020303" pitchFamily="18" charset="0"/>
              </a:rPr>
              <a:t>desea que con cada sorbo regreses a lo natural.</a:t>
            </a:r>
          </a:p>
          <a:p>
            <a:pPr algn="ctr"/>
            <a:r>
              <a:rPr lang="es-MX" sz="1200" b="1" dirty="0">
                <a:solidFill>
                  <a:srgbClr val="5E6B63"/>
                </a:solidFill>
                <a:latin typeface="Georgia" panose="02040502050405020303" pitchFamily="18" charset="0"/>
              </a:rPr>
              <a:t>REDENCION</a:t>
            </a:r>
            <a:r>
              <a:rPr lang="es-MX" sz="1200" dirty="0">
                <a:solidFill>
                  <a:srgbClr val="5E6B63"/>
                </a:solidFill>
                <a:latin typeface="Georgia" panose="02040502050405020303" pitchFamily="18" charset="0"/>
              </a:rPr>
              <a:t> </a:t>
            </a:r>
            <a:r>
              <a:rPr lang="es-ES" sz="1200" dirty="0">
                <a:solidFill>
                  <a:srgbClr val="5E6B63"/>
                </a:solidFill>
                <a:latin typeface="Georgia" panose="02040502050405020303" pitchFamily="18" charset="0"/>
              </a:rPr>
              <a:t>es una pausa para el cuerpo y un reinicio para el día.</a:t>
            </a:r>
            <a:endParaRPr lang="es-MX" sz="1200" noProof="0" dirty="0">
              <a:solidFill>
                <a:srgbClr val="5E6B63"/>
              </a:solidFill>
              <a:latin typeface="Georgia" panose="02040502050405020303" pitchFamily="18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AAF3BC3-7D42-7782-8390-FFEDCE837BD9}"/>
              </a:ext>
            </a:extLst>
          </p:cNvPr>
          <p:cNvCxnSpPr>
            <a:cxnSpLocks/>
          </p:cNvCxnSpPr>
          <p:nvPr/>
        </p:nvCxnSpPr>
        <p:spPr>
          <a:xfrm>
            <a:off x="9111198" y="3983630"/>
            <a:ext cx="0" cy="1004707"/>
          </a:xfrm>
          <a:prstGeom prst="line">
            <a:avLst/>
          </a:prstGeom>
          <a:ln w="3175">
            <a:solidFill>
              <a:srgbClr val="AFB9B3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BE6A116-4100-88D8-060E-AC5900B501BD}"/>
              </a:ext>
            </a:extLst>
          </p:cNvPr>
          <p:cNvSpPr/>
          <p:nvPr/>
        </p:nvSpPr>
        <p:spPr>
          <a:xfrm>
            <a:off x="9225238" y="3668466"/>
            <a:ext cx="2730235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s-MX" sz="1400" b="1" cap="none" spc="300" dirty="0">
                <a:ln w="0"/>
                <a:solidFill>
                  <a:srgbClr val="2E6B3F"/>
                </a:solidFill>
                <a:effectLst/>
                <a:latin typeface="Garamond" panose="02020404030301010803" pitchFamily="18" charset="0"/>
              </a:rPr>
              <a:t>F</a:t>
            </a:r>
            <a:r>
              <a:rPr lang="es-MX" sz="1400" b="1" spc="300" dirty="0">
                <a:ln w="0"/>
                <a:solidFill>
                  <a:srgbClr val="2E6B3F"/>
                </a:solidFill>
                <a:latin typeface="Garamond" panose="02020404030301010803" pitchFamily="18" charset="0"/>
              </a:rPr>
              <a:t>ILOSOFÍA DI’ MARE</a:t>
            </a:r>
            <a:endParaRPr lang="es-MX" sz="1400" b="1" cap="none" spc="300" noProof="0" dirty="0">
              <a:ln w="0"/>
              <a:solidFill>
                <a:srgbClr val="2E6B3F"/>
              </a:solidFill>
              <a:effectLst/>
              <a:latin typeface="Garamond" panose="02020404030301010803" pitchFamily="18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40B4F92-7AED-FED7-4449-828A018C7777}"/>
              </a:ext>
            </a:extLst>
          </p:cNvPr>
          <p:cNvSpPr/>
          <p:nvPr/>
        </p:nvSpPr>
        <p:spPr>
          <a:xfrm>
            <a:off x="9202933" y="4016041"/>
            <a:ext cx="2768707" cy="98764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Dulce: </a:t>
            </a:r>
            <a:r>
              <a:rPr lang="es-MX" sz="1000" dirty="0">
                <a:ln w="0"/>
                <a:solidFill>
                  <a:srgbClr val="5E6B63"/>
                </a:solidFill>
                <a:latin typeface="Georgia" panose="02040502050405020303" pitchFamily="18" charset="0"/>
              </a:rPr>
              <a:t>Natural – Terroso – Refrescante.</a:t>
            </a:r>
            <a:endParaRPr lang="es-MX" sz="1000" noProof="0" dirty="0">
              <a:ln w="0"/>
              <a:solidFill>
                <a:srgbClr val="5E6B63"/>
              </a:solidFill>
              <a:latin typeface="Georgia" panose="02040502050405020303" pitchFamily="18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Textura:</a:t>
            </a:r>
            <a:r>
              <a:rPr lang="es-MX" sz="10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 Suave.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000" b="1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Ideal para:</a:t>
            </a:r>
            <a:r>
              <a:rPr lang="es-MX" sz="10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 comenzar el día o después </a:t>
            </a:r>
            <a:br>
              <a:rPr lang="es-MX" sz="10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</a:br>
            <a:r>
              <a:rPr lang="es-MX" sz="10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de actividad física.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E3323D-FF9E-47DE-B254-829084920BDD}"/>
              </a:ext>
            </a:extLst>
          </p:cNvPr>
          <p:cNvSpPr txBox="1"/>
          <p:nvPr/>
        </p:nvSpPr>
        <p:spPr>
          <a:xfrm>
            <a:off x="7047477" y="170390"/>
            <a:ext cx="366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800" b="1" spc="300" noProof="0" dirty="0">
                <a:solidFill>
                  <a:srgbClr val="8C2D2D"/>
                </a:solidFill>
                <a:latin typeface="Garamond" panose="02020404030301010803" pitchFamily="18" charset="0"/>
              </a:rPr>
              <a:t>REDENCIÓN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0C37C6E-1F4C-97F1-78DA-CB7AA1351087}"/>
              </a:ext>
            </a:extLst>
          </p:cNvPr>
          <p:cNvSpPr/>
          <p:nvPr/>
        </p:nvSpPr>
        <p:spPr>
          <a:xfrm>
            <a:off x="2938422" y="5124890"/>
            <a:ext cx="84991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MX" sz="12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500 </a:t>
            </a:r>
            <a:r>
              <a:rPr lang="es-MX" sz="1200" b="0" cap="none" spc="0" noProof="0" dirty="0" err="1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mml</a:t>
            </a:r>
            <a:r>
              <a:rPr lang="es-MX" sz="1200" b="0" cap="none" spc="0" noProof="0" dirty="0">
                <a:ln w="0"/>
                <a:solidFill>
                  <a:srgbClr val="5E6B63"/>
                </a:solidFill>
                <a:effectLst/>
                <a:latin typeface="Georgia" panose="02040502050405020303" pitchFamily="18" charset="0"/>
              </a:rPr>
              <a:t>.</a:t>
            </a:r>
          </a:p>
        </p:txBody>
      </p:sp>
      <p:pic>
        <p:nvPicPr>
          <p:cNvPr id="37" name="Picture 36" descr="A qr code with a green drop of water&#10;&#10;Description automatically generated">
            <a:extLst>
              <a:ext uri="{FF2B5EF4-FFF2-40B4-BE49-F238E27FC236}">
                <a16:creationId xmlns:a16="http://schemas.microsoft.com/office/drawing/2014/main" id="{C2E8BBB5-2360-89F5-CA84-C48700B218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911" y="5351526"/>
            <a:ext cx="877160" cy="105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26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131</Words>
  <Application>Microsoft Office PowerPoint</Application>
  <PresentationFormat>Widescreen</PresentationFormat>
  <Paragraphs>19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Garamond</vt:lpstr>
      <vt:lpstr>Georgia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Raul Belloso M</dc:creator>
  <cp:lastModifiedBy>Raul Belloso M</cp:lastModifiedBy>
  <cp:revision>2</cp:revision>
  <dcterms:created xsi:type="dcterms:W3CDTF">2026-01-04T18:43:54Z</dcterms:created>
  <dcterms:modified xsi:type="dcterms:W3CDTF">2026-01-04T23:54:42Z</dcterms:modified>
</cp:coreProperties>
</file>

<file path=docProps/thumbnail.jpeg>
</file>